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315" r:id="rId4"/>
    <p:sldId id="316" r:id="rId5"/>
    <p:sldId id="317" r:id="rId6"/>
    <p:sldId id="259" r:id="rId7"/>
    <p:sldId id="271" r:id="rId8"/>
    <p:sldId id="318" r:id="rId9"/>
    <p:sldId id="266" r:id="rId10"/>
    <p:sldId id="275" r:id="rId11"/>
    <p:sldId id="276" r:id="rId12"/>
    <p:sldId id="280" r:id="rId13"/>
    <p:sldId id="281" r:id="rId14"/>
    <p:sldId id="285" r:id="rId15"/>
    <p:sldId id="322" r:id="rId16"/>
    <p:sldId id="289" r:id="rId17"/>
    <p:sldId id="323" r:id="rId18"/>
    <p:sldId id="296" r:id="rId19"/>
    <p:sldId id="298" r:id="rId20"/>
    <p:sldId id="299" r:id="rId21"/>
    <p:sldId id="300" r:id="rId22"/>
    <p:sldId id="302" r:id="rId23"/>
    <p:sldId id="320" r:id="rId24"/>
    <p:sldId id="319" r:id="rId25"/>
    <p:sldId id="269" r:id="rId26"/>
    <p:sldId id="32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51" autoAdjust="0"/>
  </p:normalViewPr>
  <p:slideViewPr>
    <p:cSldViewPr snapToGrid="0" snapToObjects="1">
      <p:cViewPr varScale="1">
        <p:scale>
          <a:sx n="92" d="100"/>
          <a:sy n="92" d="100"/>
        </p:scale>
        <p:origin x="127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09.09.2025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nástroj, který umožní …</a:t>
            </a:r>
          </a:p>
          <a:p>
            <a:pPr marL="171450" indent="-171450">
              <a:buFontTx/>
              <a:buChar char="-"/>
            </a:pPr>
            <a:r>
              <a:rPr lang="cs-CZ" dirty="0"/>
              <a:t>Stejně jako když se Pepa ptal na ta oddělení a na lokace, tak se uživatele taky zeptáme, jestli ho ještě nezajímá tadyto nebo tamto.</a:t>
            </a:r>
          </a:p>
          <a:p>
            <a:pPr marL="171450" indent="-171450">
              <a:buFontTx/>
              <a:buChar char="-"/>
            </a:pPr>
            <a:r>
              <a:rPr lang="cs-CZ" dirty="0"/>
              <a:t>Poskytneme uživateli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Řešení implementujeme ve formě chatbota.</a:t>
            </a:r>
          </a:p>
          <a:p>
            <a:pPr marL="171450" indent="-171450">
              <a:buFontTx/>
              <a:buChar char="-"/>
            </a:pPr>
            <a:r>
              <a:rPr lang="cs-CZ" dirty="0"/>
              <a:t>Uživatel si vybere, s jakou datovou specifikací chce pracovat a bude si o ní s chatbotem povídat.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„Povídat“ znamená, že chatbot dá návrhy, na co by se uživatel mohl ptát. Pokud si uživatel něco vybere nebo sám od sebe napíše dotaz, tak mu pomůžeme ten dotaz rozvíjet.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Dát nějaký příklad s těmi turistickými cíli: uživatel se třeba zeptá a já mu řeknu OK, a takhle to můžeš rozvinout (stačí).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475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09-Sep-25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09-Sep-25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09-Sep-25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09-Sep-25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09-Sep-25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09-Sep-25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09-Sep-25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09-Sep-25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09-Sep-25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09-Sep-25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09-Sep-25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09-Sep-25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863"/>
            <a:ext cx="12192000" cy="5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335"/>
            <a:ext cx="12192001" cy="53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70F070-8642-9607-3A98-C8A962F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DF40-D793-6D90-B7C7-1B7871E7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5E70-622B-D4BA-DE82-8B9F9B5A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43EA3A72-7C56-6EC8-5C6F-46806E26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3EA24AF-B1CC-98F5-E106-CE4B6F0C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8146"/>
            <a:ext cx="28448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</a:t>
            </a:fld>
            <a:r>
              <a:rPr lang="en-US" dirty="0"/>
              <a:t> / 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470C2B0-72CE-A244-635C-8FB303F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46CA992-B955-B22C-40EF-DE1BD8F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27CD8-CD49-A197-A7F1-937E4B22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DB8-3B10-64FB-29F3-EDE3A56E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End of showcase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F2D-99FE-A7C7-9CCB-5FE79F14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30107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evaluation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A2D8-CA92-3773-4930-B025843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TODO: Add after collecting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Mapping natural-language questions to data specifications.</a:t>
            </a:r>
            <a:endParaRPr lang="cs-CZ" dirty="0"/>
          </a:p>
          <a:p>
            <a:r>
              <a:rPr lang="cs-CZ" dirty="0"/>
              <a:t>Suggestions that help users explore data specification</a:t>
            </a:r>
            <a:r>
              <a:rPr lang="en-US" dirty="0"/>
              <a:t>s.</a:t>
            </a:r>
          </a:p>
          <a:p>
            <a:r>
              <a:rPr lang="en-US" dirty="0"/>
              <a:t>SPARQL generation from mapped data specification items.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create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💡 Use an LLM.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data specification items.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Suggest items relevant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1120-D624-A7E3-0163-C7982DA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643-9066-4CB9-692F-6184B34B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chatbot but not a general-purpose chatbot like ChatGPT.</a:t>
            </a:r>
          </a:p>
          <a:p>
            <a:endParaRPr lang="en-US" dirty="0"/>
          </a:p>
          <a:p>
            <a:r>
              <a:rPr lang="en-US" dirty="0"/>
              <a:t>Users will provide their data specification and then talk with the chatbot about it.</a:t>
            </a:r>
          </a:p>
          <a:p>
            <a:endParaRPr lang="en-US" dirty="0"/>
          </a:p>
          <a:p>
            <a:r>
              <a:rPr lang="en-US" dirty="0"/>
              <a:t>The chatbot will offer relevant suggestions.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6EDE-4181-2F9B-643B-BC3DC61E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2670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context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CCA53C-FAA3-42AC-8576-6FF8AFAE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9041" y="547833"/>
            <a:ext cx="8031514" cy="5454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mtClean="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6</a:t>
            </a:fld>
            <a:r>
              <a:rPr lang="en-US" dirty="0"/>
              <a:t> / 26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CD0A28-7FF9-7D7B-17A1-B5C327D6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13" y="2897896"/>
            <a:ext cx="11907974" cy="19781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94DC29-6B29-83E0-ACA8-0386DD5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710</Words>
  <Application>Microsoft Office PowerPoint</Application>
  <PresentationFormat>Widescreen</PresentationFormat>
  <Paragraphs>99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Goal: create a tool</vt:lpstr>
      <vt:lpstr>How to do it?</vt:lpstr>
      <vt:lpstr>The software</vt:lpstr>
      <vt:lpstr>System context diagram</vt:lpstr>
      <vt:lpstr>System context diagram</vt:lpstr>
      <vt:lpstr>PowerPoint Presentation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showcase</vt:lpstr>
      <vt:lpstr>User evaluation and feedback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30</cp:revision>
  <dcterms:created xsi:type="dcterms:W3CDTF">2013-01-27T09:14:16Z</dcterms:created>
  <dcterms:modified xsi:type="dcterms:W3CDTF">2025-09-09T21:39:29Z</dcterms:modified>
  <cp:category/>
</cp:coreProperties>
</file>